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434216" ContentType="image/png"/>
  <Default Extension="542517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3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34c490ab51.67434216"/>
  <Relationship Id="rId3" Type="http://schemas.openxmlformats.org/officeDocument/2006/relationships/image" Target="../media/logo_673b434c6368602.542517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48250"/>
          <a:chOff x="9525" y="9525"/>
          <a:chExt cx="9229725" cy="5048250"/>
        </a:xfrm>
      </p:grpSpPr>
      <p:pic>
        <p:nvPicPr>
          <p:cNvPr id="1" name="Table 2: Use of Cardiovascular Medications and Devices in Patients with HFmrEF as Reported in Recent Analyses of Data from Clinical Registries" descr="Table 2: Use of Cardiovascular Medications and Devices in Patients with HFmrEF as Reported in Recent Analyses of Data from Clinical Regis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patin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Use of Cardiovascular Medications and Devices in Patients with HFmrEF as Reported in Recent Analyses of Data from Clinical Regis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9–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10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2024-11-18T13:38:20Z</dcterms:created>
  <dcterms:modified xsi:type="dcterms:W3CDTF">2024-11-18T13:38:20Z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