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050317" ContentType="image/png"/>
  <Default Extension="7520706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278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0fce37f081.67050317"/>
  <Relationship Id="rId3" Type="http://schemas.openxmlformats.org/officeDocument/2006/relationships/image" Target="../media/logo_673b40fd038db52.7520706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05250"/>
          <a:chOff x="9525" y="9525"/>
          <a:chExt cx="9229725" cy="3905250"/>
        </a:xfrm>
      </p:grpSpPr>
      <p:pic>
        <p:nvPicPr>
          <p:cNvPr id="1" name="Table 1: Potential Causes of Systolic Dysfunctiona in the Setting of Takotsubo Cardiomyopathy" descr="Table 1: Potential Causes of Systolic Dysfunctiona in the Setting of Takotsubo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3143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lta K, Yılmaztepe M, Zorkun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Potential Causes of Systolic Dysfunctiona in the Setting of Takotsubo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14–2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:2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2024-11-18T13:28:29Z</dcterms:created>
  <dcterms:modified xsi:type="dcterms:W3CDTF">2024-11-18T13:28:29Z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