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239478" ContentType="image/png"/>
  <Default Extension="059702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dbc675d231.91239478"/>
  <Relationship Id="rId3" Type="http://schemas.openxmlformats.org/officeDocument/2006/relationships/image" Target="../media/logo_673b4dbc7528422.059702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Table 2: Potential Mechanisms of Transient and Persistent (Permanent) Diastolic Dysfunction in Patients with Takotsubo Cardiomyopathy" descr="Table 2: Potential Mechanisms of Transient and Persistent (Permanent) Diastolic Dysfunction in Patients with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29250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lta K, Yılmaztepe M, Zorku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otential Mechanisms of Transient and Persistent (Permanent) Diastolic Dysfunction in Patients with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2024-11-18T14:22:52Z</dcterms:created>
  <dcterms:modified xsi:type="dcterms:W3CDTF">2024-11-18T14:22:52Z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