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7613063" ContentType="image/png"/>
  <Default Extension="872640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28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16a4eb8681.77613063"/>
  <Relationship Id="rId3" Type="http://schemas.openxmlformats.org/officeDocument/2006/relationships/image" Target="../media/logo_673b416a6097d22.872640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Clinical Course of LV Dysfunction in the Setting of Takotsubo Cardiomyopathy" descr="Figure 1: Clinical Course of LV Dysfunction in the Setting of Takotsubo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387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lta K, Yılmaztepe M, Zorkun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Clinical Course of LV Dysfunction in the Setting of Takotsubo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1):14–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:2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2024-11-18T13:30:18Z</dcterms:created>
  <dcterms:modified xsi:type="dcterms:W3CDTF">2024-11-18T13:30:18Z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