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957853" ContentType="image/png"/>
  <Default Extension="543033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1c4630a51.65957853"/>
  <Relationship Id="rId3" Type="http://schemas.openxmlformats.org/officeDocument/2006/relationships/image" Target="../media/logo_673b521c49f5112.543033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Figure 1: Definition and Clinical Implications of Iron Deficiency in Heart Failure" descr="Figure 1: Definition and Clinical Implications of Iron Deficiency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di IR, Tee A, Lang C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efinition and Clinical Implications of Iron Deficiency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2024-11-18T14:41:32Z</dcterms:created>
  <dcterms:modified xsi:type="dcterms:W3CDTF">2024-11-18T14:41:32Z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