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780028" ContentType="image/png"/>
  <Default Extension="466000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1635da921.72780028"/>
  <Relationship Id="rId3" Type="http://schemas.openxmlformats.org/officeDocument/2006/relationships/image" Target="../media/logo_673b4516450c322.466000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09875"/>
          <a:chOff x="9525" y="9525"/>
          <a:chExt cx="9229725" cy="2809875"/>
        </a:xfrm>
      </p:grpSpPr>
      <p:pic>
        <p:nvPicPr>
          <p:cNvPr id="1" name="Table 1: Current Guideline Recommendations for Intravenous Iron in Heart Failure" descr="Table 1: Current Guideline Recommendations for Intravenous Iro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4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di IR, Tee A, Lang C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urrent Guideline Recommendations for Intravenous Iro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28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2024-11-18T13:45:58Z</dcterms:created>
  <dcterms:modified xsi:type="dcterms:W3CDTF">2024-11-18T13:45:58Z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