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521912" ContentType="image/png"/>
  <Default Extension="665929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2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13a249c021.65521912"/>
  <Relationship Id="rId3" Type="http://schemas.openxmlformats.org/officeDocument/2006/relationships/image" Target="../media/logo_673b413a3d29862.665929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91325"/>
          <a:chOff x="9525" y="9525"/>
          <a:chExt cx="9229725" cy="6791325"/>
        </a:xfrm>
      </p:grpSpPr>
      <p:pic>
        <p:nvPicPr>
          <p:cNvPr id="1" name="Table 2: Ongoing Large Outcome Trials of Intravenous Iron in Heart Failure" descr="Table 2: Ongoing Large Outcome Trials of Intravenous Iron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29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di IR, Tee A, Lang C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Ongoing Large Outcome Trials of Intravenous Iron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28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2024-11-18T13:29:30Z</dcterms:created>
  <dcterms:modified xsi:type="dcterms:W3CDTF">2024-11-18T13:29:30Z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