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910984" ContentType="image/png"/>
  <Default Extension="945324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15e4bdf821.28910984"/>
  <Relationship Id="rId3" Type="http://schemas.openxmlformats.org/officeDocument/2006/relationships/image" Target="../media/logo_673b515e52de792.945324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81600"/>
          <a:chOff x="9525" y="9525"/>
          <a:chExt cx="9229725" cy="5181600"/>
        </a:xfrm>
      </p:grpSpPr>
      <p:pic>
        <p:nvPicPr>
          <p:cNvPr id="1" name="Figure 1: Ablation Lesion Set for Circumferential Pulmonary Vein Isolation" descr="Figure 1: Ablation Lesion Set for Circumferential Pulmonary Vein Iso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4419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ang JJ, Callans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blation Lesion Set for Circumferential Pulmonary Vein Iso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3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2024-11-18T14:38:22Z</dcterms:created>
  <dcterms:modified xsi:type="dcterms:W3CDTF">2024-11-18T14:38:22Z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