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01102" ContentType="image/png"/>
  <Default Extension="12645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3deae1301.98201102"/>
  <Relationship Id="rId3" Type="http://schemas.openxmlformats.org/officeDocument/2006/relationships/image" Target="../media/logo_673b453e1195d62.12645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Summary of Observational Studies of AF Ablation in Patients with Heart Failure with Reduced Ejection Fraction (HFrEF)" descr="Table 1: Summary of Observational Studies of AF Ablation in Patients with Heart Failure with Reduced Ejection Fraction (HFrEF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76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Callans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Observational Studies of AF Ablation in Patients with Heart Failure with Reduced Ejection Fraction (HFrEF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2024-11-18T13:46:38Z</dcterms:created>
  <dcterms:modified xsi:type="dcterms:W3CDTF">2024-11-18T13:46:38Z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