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131972" ContentType="image/png"/>
  <Default Extension="087023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27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0d233bc111.17131972"/>
  <Relationship Id="rId3" Type="http://schemas.openxmlformats.org/officeDocument/2006/relationships/image" Target="../media/logo_673b40d24bc7582.087023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91125"/>
          <a:chOff x="9525" y="9525"/>
          <a:chExt cx="9229725" cy="5191125"/>
        </a:xfrm>
      </p:grpSpPr>
      <p:pic>
        <p:nvPicPr>
          <p:cNvPr id="1" name="Table 2: Summary of Randomised Controlled Trials of Patients with Heart Failure with Reduced Ejection Fraction (HFrEF) treated with AF Ablation" descr="Table 2: Summary of Randomised Controlled Trials of Patients with Heart Failure with Reduced Ejection Fraction (HFrEF) treated with AF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324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ang JJ, Callans D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Summary of Randomised Controlled Trials of Patients with Heart Failure with Reduced Ejection Fraction (HFrEF) treated with AF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1):33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:3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2024-11-18T13:27:46Z</dcterms:created>
  <dcterms:modified xsi:type="dcterms:W3CDTF">2024-11-18T13:27:46Z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