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612332" ContentType="image/png"/>
  <Default Extension="712325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6a30d4b761.16612332"/>
  <Relationship Id="rId3" Type="http://schemas.openxmlformats.org/officeDocument/2006/relationships/image" Target="../media/logo_673b36a3328d512.712325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Ambulatory Patient with Left Axillary Artery IABP, Inserted in the Cardiac Catheterisation Laboratory, Awaiting Heart Transplantation and Able to Participate in Physical Therapy" descr="Figure 1: Ambulatory Patient with Left Axillary Artery IABP, Inserted in the Cardiac Catheterisation Laboratory, Awaiting Heart Transplantation and Able to Participate in Phys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609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qvi SY, Salama IG, Yoruk A, Che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mbulatory Patient with Left Axillary Artery IABP, Inserted in the Cardiac Catheterisation Laboratory, Awaiting Heart Transplantation and Able to Participate in Phys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4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2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2024-11-18T12:44:19Z</dcterms:created>
  <dcterms:modified xsi:type="dcterms:W3CDTF">2024-11-18T12:44:19Z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