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6717765" ContentType="image/png"/>
  <Default Extension="4617662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84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30118fa9271.76717765"/>
  <Relationship Id="rId3" Type="http://schemas.openxmlformats.org/officeDocument/2006/relationships/image" Target="../media/logo_673b3011a1d0f12.4617662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486275"/>
          <a:chOff x="9525" y="9525"/>
          <a:chExt cx="9229725" cy="4486275"/>
        </a:xfrm>
      </p:grpSpPr>
      <p:pic>
        <p:nvPicPr>
          <p:cNvPr id="1" name="Figure 1: Scheme for Bromocriptine Treatment of Acute PPCM at Hannover Medical School" descr="Figure 1: Scheme for Bromocriptine Treatment of Acute PPCM at Hannover Medical Schoo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00600" cy="37242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oenig T, Bauersachs J, Hilfiker-Kleiner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Scheme for Bromocriptine Treatment of Acute PPCM at Hannover Medical Schoo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8;4(1):46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8:2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2024-11-18T12:16:17Z</dcterms:created>
  <dcterms:modified xsi:type="dcterms:W3CDTF">2024-11-18T12:16:17Z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