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717765" ContentType="image/png"/>
  <Default Extension="46176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0118fa9271.76717765"/>
  <Relationship Id="rId3" Type="http://schemas.openxmlformats.org/officeDocument/2006/relationships/image" Target="../media/logo_673b3011a1d0f12.46176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Figure 1: Scheme for Bromocriptine Treatment of Acute PPCM at Hannover Medical School" descr="Figure 1: Scheme for Bromocriptine Treatment of Acute PPCM at Hannover Medical Scho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enig T, Bauersachs J, Hilfiker-Kleiner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e for Bromocriptine Treatment of Acute PPCM at Hannover Medical Scho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46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2024-11-18T12:16:17Z</dcterms:created>
  <dcterms:modified xsi:type="dcterms:W3CDTF">2024-11-18T12:16:17Z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