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062963" ContentType="image/png"/>
  <Default Extension="607450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88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170bfe3e21.68062963"/>
  <Relationship Id="rId3" Type="http://schemas.openxmlformats.org/officeDocument/2006/relationships/image" Target="../media/logo_673b3170d135312.607450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33875"/>
          <a:chOff x="9525" y="9525"/>
          <a:chExt cx="9229725" cy="4333875"/>
        </a:xfrm>
      </p:grpSpPr>
      <p:pic>
        <p:nvPicPr>
          <p:cNvPr id="1" name="Table 1: Characteristics of HF Patients with Central Sleep Apnoea" descr="Table 1: Characteristics of HF Patients with Central Sleep Apnoe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57825" cy="3571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braham WT, Pleister A, Germany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haracteristics of HF Patients with Central Sleep Apnoe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1):50–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:9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2024-11-18T12:22:08Z</dcterms:created>
  <dcterms:modified xsi:type="dcterms:W3CDTF">2024-11-18T12:22:08Z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