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110385" ContentType="image/png"/>
  <Default Extension="350451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fc1bbe9601.63110385"/>
  <Relationship Id="rId3" Type="http://schemas.openxmlformats.org/officeDocument/2006/relationships/image" Target="../media/logo_673b2fc1d6e5892.350451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Figure 1: Example of Central Sleep Apnea with Cheyne–Stokes Respiration" descr="Figure 1: Example of Central Sleep Apnea with Cheyne–Stokes Respi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raham WT, Pleister A, Germany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xample of Central Sleep Apnea with Cheyne–Stokes Respi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5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2024-11-18T12:14:57Z</dcterms:created>
  <dcterms:modified xsi:type="dcterms:W3CDTF">2024-11-18T12:14:57Z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