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110385" ContentType="image/png"/>
  <Default Extension="3504519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83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fc1bbe9601.63110385"/>
  <Relationship Id="rId3" Type="http://schemas.openxmlformats.org/officeDocument/2006/relationships/image" Target="../media/logo_673b2fc1d6e5892.3504519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67250"/>
          <a:chOff x="9525" y="9525"/>
          <a:chExt cx="9229725" cy="4667250"/>
        </a:xfrm>
      </p:grpSpPr>
      <p:pic>
        <p:nvPicPr>
          <p:cNvPr id="1" name="Figure 1: Example of Central Sleep Apnea with Cheyne–Stokes Respiration" descr="Figure 1: Example of Central Sleep Apnea with Cheyne–Stokes Respir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905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braham WT, Pleister A, Germany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Example of Central Sleep Apnea with Cheyne–Stokes Respir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1):50–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:9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2024-11-18T12:14:57Z</dcterms:created>
  <dcterms:modified xsi:type="dcterms:W3CDTF">2024-11-18T12:14:57Z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