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451493" ContentType="image/png"/>
  <Default Extension="630337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2bd25c1f71.46451493"/>
  <Relationship Id="rId3" Type="http://schemas.openxmlformats.org/officeDocument/2006/relationships/image" Target="../media/logo_673b32bd46f6972.630337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Figure 2: Interaction of Heart Failure (HF) and Central Sleep Apnoea (CSA)" descr="Figure 2: Interaction of Heart Failure (HF) and Central Sleep Apnoea (CSA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raham WT, Pleister A, Germany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teraction of Heart Failure (HF) and Central Sleep Apnoea (CSA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5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2024-11-18T12:27:41Z</dcterms:created>
  <dcterms:modified xsi:type="dcterms:W3CDTF">2024-11-18T12:27:41Z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