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4567276" ContentType="image/png"/>
  <Default Extension="0538984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961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349b8c75b41.04567276"/>
  <Relationship Id="rId3" Type="http://schemas.openxmlformats.org/officeDocument/2006/relationships/image" Target="../media/logo_673b349ba012b42.0538984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191000"/>
          <a:chOff x="9525" y="9525"/>
          <a:chExt cx="9229725" cy="4191000"/>
        </a:xfrm>
      </p:grpSpPr>
      <p:pic>
        <p:nvPicPr>
          <p:cNvPr id="1" name="Table 1: Association of Foods with Heart Failure Incidence and Severity" descr="Table 1: Association of Foods with Heart Failure Incidence and Severit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29250" cy="3429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erley C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Association of Foods with Heart Failure Incidence and Severit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8;4(1):54–6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8:1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2024-11-18T12:35:39Z</dcterms:created>
  <dcterms:modified xsi:type="dcterms:W3CDTF">2024-11-18T12:35:39Z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