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893079" ContentType="image/png"/>
  <Default Extension="434187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1d679afa71.41893079"/>
  <Relationship Id="rId3" Type="http://schemas.openxmlformats.org/officeDocument/2006/relationships/image" Target="../media/logo_673b31d69740e92.434187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Table 2: Association of Dietary Components with the Incidence and Severity of Heart Failure" descr="Table 2: Association of Dietary Components with the Incidence and Severity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ley C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Association of Dietary Components with the Incidence and Severity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54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2024-11-18T12:23:50Z</dcterms:created>
  <dcterms:modified xsi:type="dcterms:W3CDTF">2024-11-18T12:23:50Z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