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5814207" ContentType="image/png"/>
  <Default Extension="500660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01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6e4dcd6231.75814207"/>
  <Relationship Id="rId3" Type="http://schemas.openxmlformats.org/officeDocument/2006/relationships/image" Target="../media/logo_673b36e502e9f52.500660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1: Transcatheter Aortic Valve Implantation With Early- and New-generation Devices in Bicuspid Aortic Valve Stenosis" descr="Figure 1: Transcatheter Aortic Valve Implantation With Early- and New-generation Devices in Bicuspid Aortic Valve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2480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oon SH, Maeno Y, Kawamori H, Miyasaka M, Nomura T, Ochiai T, Nemanpour S, Raschpichler M, Chakravarty T, Makkar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ranscatheter Aortic Valve Implantation With Early- and New-generation Devices in Bicuspid Aortic Valve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2):62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: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2024-11-18T12:45:25Z</dcterms:created>
  <dcterms:modified xsi:type="dcterms:W3CDTF">2024-11-18T12:45:25Z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