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93474" ContentType="image/png"/>
  <Default Extension="480135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fb12a6f721.19993474"/>
  <Relationship Id="rId3" Type="http://schemas.openxmlformats.org/officeDocument/2006/relationships/image" Target="../media/logo_673b2fb14b1ed62.480135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Transcatheter Aortic Valve Implantation for Bicuspid Versus Tricuspid Aortic Valve Stenosis" descr="Figure 2: Transcatheter Aortic Valve Implantation for Bicuspid Versus Tricuspid Aortic Valv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43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oon SH, Maeno Y, Kawamori H, Miyasaka M, Nomura T, Ochiai T, Nemanpour S, Raschpichler M, Chakravarty T, M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ranscatheter Aortic Valve Implantation for Bicuspid Versus Tricuspid Aortic Valv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62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2024-11-18T12:14:41Z</dcterms:created>
  <dcterms:modified xsi:type="dcterms:W3CDTF">2024-11-18T12:14:41Z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