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673545" ContentType="image/png"/>
  <Default Extension="000486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0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6538de8f11.56673545"/>
  <Relationship Id="rId3" Type="http://schemas.openxmlformats.org/officeDocument/2006/relationships/image" Target="../media/logo_673b36539449242.000486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34100"/>
          <a:chOff x="9525" y="9525"/>
          <a:chExt cx="9229725" cy="6134100"/>
        </a:xfrm>
      </p:grpSpPr>
      <p:pic>
        <p:nvPicPr>
          <p:cNvPr id="1" name="Figure 3: Classification of Bicuspid Aortic Valve" descr="Figure 3: Classification of Bicuspid Aortic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0200" cy="537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on SH, Maeno Y, Kawamori H, Miyasaka M, Nomura T, Ochiai T, Nemanpour S, Raschpichler M, Chakravarty T, Makkar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lassification of Bicuspid Aortic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2):62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2024-11-18T12:42:59Z</dcterms:created>
  <dcterms:modified xsi:type="dcterms:W3CDTF">2024-11-18T12:42:59Z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