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078769" ContentType="image/png"/>
  <Default Extension="415836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746916181.96078769"/>
  <Relationship Id="rId3" Type="http://schemas.openxmlformats.org/officeDocument/2006/relationships/image" Target="../media/logo_673b34748240f32.415836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48450"/>
          <a:chOff x="9525" y="9525"/>
          <a:chExt cx="9229725" cy="6648450"/>
        </a:xfrm>
      </p:grpSpPr>
      <p:pic>
        <p:nvPicPr>
          <p:cNvPr id="1" name="Table 1: Large Multicentre Studies on Prevalence and Impact of CAD in TAVI" descr="Table 1: Large Multicentre Studies on Prevalence and Impact of CAD in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8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o D, Chiarito M, Pagnotta P, Reimers B, Stefanini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Large Multicentre Studies on Prevalence and Impact of CAD in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9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2024-11-18T12:35:00Z</dcterms:created>
  <dcterms:modified xsi:type="dcterms:W3CDTF">2024-11-18T12:35:00Z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