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109821" ContentType="image/png"/>
  <Default Extension="020103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1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6c18cf1f21.63109821"/>
  <Relationship Id="rId3" Type="http://schemas.openxmlformats.org/officeDocument/2006/relationships/image" Target="../media/logo_673b36c1a337d92.020103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67350"/>
          <a:chOff x="9525" y="9525"/>
          <a:chExt cx="9229725" cy="5467350"/>
        </a:xfrm>
      </p:grpSpPr>
      <p:pic>
        <p:nvPicPr>
          <p:cNvPr id="1" name="able 2: Studies on Safety and Feasibility of PCI in TAVI Patients" descr="able 2: Studies on Safety and Feasibility of PCI in TAVI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05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o D, Chiarito M, Pagnotta P, Reimers B, Stefanini G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le 2: Studies on Safety and Feasibility of PCI in TAVI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69–7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2024-11-18T12:44:49Z</dcterms:created>
  <dcterms:modified xsi:type="dcterms:W3CDTF">2024-11-18T12:44:49Z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