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994257" ContentType="image/png"/>
  <Default Extension="868743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4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326425dc71.22994257"/>
  <Relationship Id="rId3" Type="http://schemas.openxmlformats.org/officeDocument/2006/relationships/image" Target="../media/logo_673b53265606a42.868743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3: Studies on TAVI Outcomes According to CAD Severity and Revascularisation Extent" descr="Table 3: Studies on TAVI Outcomes According to CAD Severity and Revascularisation Ext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005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o D, Chiarito M, Pagnotta P, Reimers B, Stefanini G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Studies on TAVI Outcomes According to CAD Severity and Revascularisation Ext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2):69–7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2024-11-18T14:45:58Z</dcterms:created>
  <dcterms:modified xsi:type="dcterms:W3CDTF">2024-11-18T14:45:58Z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