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595458" ContentType="image/png"/>
  <Default Extension="568197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42f9b81d71.88595458"/>
  <Relationship Id="rId3" Type="http://schemas.openxmlformats.org/officeDocument/2006/relationships/image" Target="../media/logo_673b442fb384b22.568197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4: Studies on Timing of PCI in TAVI Patients" descr="Table 4: Studies on Timing of PCI in TAVI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o D, Chiarito M, Pagnotta P, Reimers B, Stefanini G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Studies on Timing of PCI in TAVI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9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2024-11-18T13:42:07Z</dcterms:created>
  <dcterms:modified xsi:type="dcterms:W3CDTF">2024-11-18T13:42:07Z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