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214968" ContentType="image/png"/>
  <Default Extension="029122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31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2892d56b21.05214968"/>
  <Relationship Id="rId3" Type="http://schemas.openxmlformats.org/officeDocument/2006/relationships/image" Target="../media/logo_673b42893e31f22.029122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76650"/>
          <a:chOff x="9525" y="9525"/>
          <a:chExt cx="9229725" cy="3676650"/>
        </a:xfrm>
      </p:grpSpPr>
      <p:pic>
        <p:nvPicPr>
          <p:cNvPr id="1" name="Figure 1: Flow Chart of Suggested Strategies for Coronary Artery Disease Management in Transcatheter Aortic Valve Implantation Candidates" descr="Figure 1: Flow Chart of Suggested Strategies for Coronary Artery Disease Management in Transcatheter Aortic Valve Implantation Candidat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2809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o D, Chiarito M, Pagnotta P, Reimers B, Stefanini G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Flow Chart of Suggested Strategies for Coronary Artery Disease Management in Transcatheter Aortic Valve Implantation Candida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2):69–7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: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2024-11-18T13:35:05Z</dcterms:created>
  <dcterms:modified xsi:type="dcterms:W3CDTF">2024-11-18T13:35:05Z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