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8679824" ContentType="image/png"/>
  <Default Extension="7895182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573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52ed4724271.18679824"/>
  <Relationship Id="rId3" Type="http://schemas.openxmlformats.org/officeDocument/2006/relationships/image" Target="../media/logo_673b52ed69ac432.7895182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524625"/>
          <a:chOff x="9525" y="9525"/>
          <a:chExt cx="9229725" cy="6524625"/>
        </a:xfrm>
      </p:grpSpPr>
      <p:pic>
        <p:nvPicPr>
          <p:cNvPr id="1" name="Figure 1: Stereotypical Transcatheter Mitral Valve Implantation for a Failed Mitral Valve Repair" descr="Figure 1: Stereotypical Transcatheter Mitral Valve Implantation for a Failed Mitral Valve Rep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7626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ng MH, Wang DD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Stereotypical Transcatheter Mitral Valve Implantation for a Failed Mitral Valve Repair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8;13(2):77–8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7:16: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2024-11-18T14:45:01Z</dcterms:created>
  <dcterms:modified xsi:type="dcterms:W3CDTF">2024-11-18T14:45:01Z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