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026563" ContentType="image/png"/>
  <Default Extension="451559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4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6611ba0a01.19026563"/>
  <Relationship Id="rId3" Type="http://schemas.openxmlformats.org/officeDocument/2006/relationships/image" Target="../media/logo_673b46612afc072.451559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1: Complications from a 48-patient Single-centre Registry of Transcatheter Mitral Valve-in-valve, Valve-inring and Valve-in-native Procedures" descr="Table 1: Complications from a 48-patient Single-centre Registry of Transcatheter Mitral Valve-in-valve, Valve-inring and Valve-in-native Proced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05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g MH, Wang D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omplications from a 48-patient Single-centre Registry of Transcatheter Mitral Valve-in-valve, Valve-inring and Valve-in-native Proced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77–8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2024-11-18T13:51:29Z</dcterms:created>
  <dcterms:modified xsi:type="dcterms:W3CDTF">2024-11-18T13:51:29Z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