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949631" ContentType="image/png"/>
  <Default Extension="069677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1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e29d961c21.93949631"/>
  <Relationship Id="rId3" Type="http://schemas.openxmlformats.org/officeDocument/2006/relationships/image" Target="../media/logo_673b4e29ee0a932.069677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Cardiogenic Shock Pathophysiology and Management Considerations" descr="Figure 1: Cardiogenic Shock Pathophysiology and Management Consider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101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uesdell AG, Tehrani B, Singh R, Desai S, Saulino P, Barnett S, Lavanier S, Murphy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ardiogenic Shock Pathophysiology and Management Consider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2):81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35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2024-11-18T14:24:41Z</dcterms:created>
  <dcterms:modified xsi:type="dcterms:W3CDTF">2024-11-18T14:24:41Z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