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988642" ContentType="image/png"/>
  <Default Extension="072054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3b7219491.40988642"/>
  <Relationship Id="rId3" Type="http://schemas.openxmlformats.org/officeDocument/2006/relationships/image" Target="../media/logo_673b513b8748832.072054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INOVA Cardiogenic Shock Diagnosis, Team Activation and Treatment Algorithm/Protocol" descr="Figure 2: INOVA Cardiogenic Shock Diagnosis, Team Activation and Treatment Algorithm/Protoc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62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Tehrani B, Singh R, Desai S, Saulino P, Barnett S, Lavanier S, Murph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OVA Cardiogenic Shock Diagnosis, Team Activation and Treatment Algorithm/Protoc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8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5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2024-11-18T14:37:47Z</dcterms:created>
  <dcterms:modified xsi:type="dcterms:W3CDTF">2024-11-18T14:37:47Z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