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32397" ContentType="image/png"/>
  <Default Extension="64372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434f3c2501.86632397"/>
  <Relationship Id="rId3" Type="http://schemas.openxmlformats.org/officeDocument/2006/relationships/image" Target="../media/logo_673b44351619242.64372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INOVA Mechanical Circulatory Support Escalation and Weaning Algorithm/Protocol" descr="Figure 3: INOVA Mechanical Circulatory Support Escalation and Weaning Algorithm/Protoc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Tehrani B, Singh R, Desai S, Saulino P, Barnett S, Lavanier S, Murph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OVA Mechanical Circulatory Support Escalation and Weaning Algorithm/Protoc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5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2024-11-18T13:42:13Z</dcterms:created>
  <dcterms:modified xsi:type="dcterms:W3CDTF">2024-11-18T13:42:13Z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