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338864" ContentType="image/png"/>
  <Default Extension="038925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2b572bf691.34338864"/>
  <Relationship Id="rId3" Type="http://schemas.openxmlformats.org/officeDocument/2006/relationships/image" Target="../media/logo_673b42b583fcc92.038925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INOVA After Action Case Review Form" descr="Figure 4: INOVA After Action Case Review For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33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Tehrani B, Singh R, Desai S, Saulino P, Barnett S, Lavanier S, Murph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INOVA After Action Case Review For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8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5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2024-11-18T13:35:49Z</dcterms:created>
  <dcterms:modified xsi:type="dcterms:W3CDTF">2024-11-18T13:35:49Z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