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051562" ContentType="image/png"/>
  <Default Extension="697482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28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13f7174651.24051562"/>
  <Relationship Id="rId3" Type="http://schemas.openxmlformats.org/officeDocument/2006/relationships/image" Target="../media/logo_673b413f837af72.697482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5: INOVA ‘Spoke and Hub’ Cardiogenic Shock Hospital Network" descr="Figure 5: INOVA ‘Spoke and Hub’ Cardiogenic Shock Hospital Networ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625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uesdell AG, Tehrani B, Singh R, Desai S, Saulino P, Barnett S, Lavanier S, Murphy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INOVA ‘Spoke and Hub’ Cardiogenic Shock Hospital Networ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2):81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35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2024-11-18T13:29:35Z</dcterms:created>
  <dcterms:modified xsi:type="dcterms:W3CDTF">2024-11-18T13:29:35Z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