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068165" ContentType="image/png"/>
  <Default Extension="023339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e7f5b76081.10068165"/>
  <Relationship Id="rId3" Type="http://schemas.openxmlformats.org/officeDocument/2006/relationships/image" Target="../media/logo_673b4e7f6fb0642.023339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05575"/>
          <a:chOff x="9525" y="9525"/>
          <a:chExt cx="9229725" cy="6505575"/>
        </a:xfrm>
      </p:grpSpPr>
      <p:pic>
        <p:nvPicPr>
          <p:cNvPr id="1" name="Figure 1: Main Mechanisms of Thrombogenesis" descr="Figure 1: Main Mechanisms of Thrombogene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43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wordi EN, Gamal A, Zama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in Mechanisms of Thromboge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7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2024-11-18T14:26:07Z</dcterms:created>
  <dcterms:modified xsi:type="dcterms:W3CDTF">2024-11-18T14:26:07Z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