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10068165" ContentType="image/png"/>
  <Default Extension="02333992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5624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4e7f5b76081.10068165"/>
  <Relationship Id="rId3" Type="http://schemas.openxmlformats.org/officeDocument/2006/relationships/image" Target="../media/logo_673b4e7f6fb0642.02333992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505575"/>
          <a:chOff x="9525" y="9525"/>
          <a:chExt cx="9229725" cy="6505575"/>
        </a:xfrm>
      </p:grpSpPr>
      <p:pic>
        <p:nvPicPr>
          <p:cNvPr id="1" name="Figure 1: Main Mechanisms of Thrombogenesis" descr="Figure 1: Main Mechanisms of Thrombogenesi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57435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Onwordi EN, Gamal A, Zaman 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1: Main Mechanisms of Thrombogenesi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18;13(2):87–92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17:26: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1">
  <a:themeElements>
    <a:clrScheme name="Theme3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2024-11-18T14:26:07Z</dcterms:created>
  <dcterms:modified xsi:type="dcterms:W3CDTF">2024-11-18T14:26:07Z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