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926974" ContentType="image/png"/>
  <Default Extension="110150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4a000dda91.15926974"/>
  <Relationship Id="rId3" Type="http://schemas.openxmlformats.org/officeDocument/2006/relationships/image" Target="../media/logo_673b44a008f6882.110150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Table 1: Pharmacological Characteristic of Commercially Approved NOACs Compared with Warfarin" descr="Table 1: Pharmacological Characteristic of Commercially Approved NOACs Compared with Warfar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deney P, Vogel B, Mehr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harmacological Characteristic of Commercially Approved NOACs Compared with Warfar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2024-11-18T13:44:00Z</dcterms:created>
  <dcterms:modified xsi:type="dcterms:W3CDTF">2024-11-18T13:44:00Z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