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748675" ContentType="image/png"/>
  <Default Extension="83752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ff37c4c421.66748675"/>
  <Relationship Id="rId3" Type="http://schemas.openxmlformats.org/officeDocument/2006/relationships/image" Target="../media/logo_673b2ff3a11b402.83752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2: Main Randomised Trials Evaluating NOAC After ACS in Patient without Chronic Indication for Oral Anticoagulation" descr="Table 2: Main Randomised Trials Evaluating NOAC After ACS in Patient without Chronic Indication for Oral Anticoag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019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edeney P, Vogel B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Main Randomised Trials Evaluating NOAC After ACS in Patient without Chronic Indication for Oral Anticoag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2024-11-18T12:15:47Z</dcterms:created>
  <dcterms:modified xsi:type="dcterms:W3CDTF">2024-11-18T12:15:47Z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