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9612644" ContentType="image/png"/>
  <Default Extension="6312046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4939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33be21b5211.29612644"/>
  <Relationship Id="rId3" Type="http://schemas.openxmlformats.org/officeDocument/2006/relationships/image" Target="../media/logo_673b33be3c53542.6312046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543425"/>
          <a:chOff x="9525" y="9525"/>
          <a:chExt cx="9229725" cy="4543425"/>
        </a:xfrm>
      </p:grpSpPr>
      <p:pic>
        <p:nvPicPr>
          <p:cNvPr id="1" name="Figure 1: Summary of Benefits and Limitations of the Different Antithrombotic Regimen including NOACs after ACS" descr="Figure 1: Summary of Benefits and Limitations of the Different Antithrombotic Regimen including NOACs after AC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7814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uedeney P, Vogel B, Mehran 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Summary of Benefits and Limitations of the Different Antithrombotic Regimen including NOACs after AC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8;13(2):93–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8:5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">
  <a:themeElements>
    <a:clrScheme name="Theme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2024-11-18T12:31:58Z</dcterms:created>
  <dcterms:modified xsi:type="dcterms:W3CDTF">2024-11-18T12:31:58Z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