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612644" ContentType="image/png"/>
  <Default Extension="631204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3be21b5211.29612644"/>
  <Relationship Id="rId3" Type="http://schemas.openxmlformats.org/officeDocument/2006/relationships/image" Target="../media/logo_673b33be3c53542.631204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Figure 1: Summary of Benefits and Limitations of the Different Antithrombotic Regimen including NOACs after ACS" descr="Figure 1: Summary of Benefits and Limitations of the Different Antithrombotic Regimen including NOACs after A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edeney P, Vogel B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ummary of Benefits and Limitations of the Different Antithrombotic Regimen including NOACs after A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2024-11-18T12:31:58Z</dcterms:created>
  <dcterms:modified xsi:type="dcterms:W3CDTF">2024-11-18T12:31:58Z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