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915531" ContentType="image/png"/>
  <Default Extension="496918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47a5ecd91.03915531"/>
  <Relationship Id="rId3" Type="http://schemas.openxmlformats.org/officeDocument/2006/relationships/image" Target="../media/logo_673b3347c4f4f52.496918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33775"/>
          <a:chOff x="9525" y="9525"/>
          <a:chExt cx="9229725" cy="3533775"/>
        </a:xfrm>
      </p:grpSpPr>
      <p:pic>
        <p:nvPicPr>
          <p:cNvPr id="1" name="Table 1: Comparison of Phosphodiesterase Type 5 Inhibitors and Soluble Guanylate Cyclase Stimulator for the Treatment of Pulmonary Arterial Hypertension" descr="Table 1: Comparison of Phosphodiesterase Type 5 Inhibitors and Soluble Guanylate Cyclase Stimulator for the Treatment of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anabe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parison of Phosphodiesterase Type 5 Inhibitors and Soluble Guanylate Cyclase Stimulator for the Treatment of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3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2024-11-18T12:29:59Z</dcterms:created>
  <dcterms:modified xsi:type="dcterms:W3CDTF">2024-11-18T12:29:59Z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