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7109064" ContentType="image/png"/>
  <Default Extension="8295223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84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30188cdd411.07109064"/>
  <Relationship Id="rId3" Type="http://schemas.openxmlformats.org/officeDocument/2006/relationships/image" Target="../media/logo_673b3018a7d6d62.8295223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Table 1: Studies Evaluating Predictive Factors for Ventricular Arrhythmia Occurrence and/or SCD during Follow-up in Patients with Brugada Syndrome" descr="Table 1: Studies Evaluating Predictive Factors for Ventricular Arrhythmia Occurrence and/or SCD during Follow-up in Patients with Brugada Syndrom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0862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onarbakhsh S, Providencia R, Lambiase P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Studies Evaluating Predictive Factors for Ventricular Arrhythmia Occurrence and/or SCD during Follow-up in Patients with Brugada Syndrom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2):79–8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2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2024-11-18T12:16:24Z</dcterms:created>
  <dcterms:modified xsi:type="dcterms:W3CDTF">2024-11-18T12:16:24Z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