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642715" ContentType="image/png"/>
  <Default Extension="851114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90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25c9100021.51642715"/>
  <Relationship Id="rId3" Type="http://schemas.openxmlformats.org/officeDocument/2006/relationships/image" Target="../media/logo_673b325ca367c82.851114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819400"/>
          <a:chOff x="9525" y="9525"/>
          <a:chExt cx="9229725" cy="2819400"/>
        </a:xfrm>
      </p:grpSpPr>
      <p:pic>
        <p:nvPicPr>
          <p:cNvPr id="1" name="Table 1: Studies Evaluating Predictive Factors for Ventricular Arrhythmia Occurrence and/or SCD during Follow-up in Patients with Brugada Syndrome" descr="Table 1: Studies Evaluating Predictive Factors for Ventricular Arrhythmia Occurrence and/or SCD during Follow-up in Patients with Brugada Syndro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1952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narbakhsh S, Providencia R, Lambiase P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tudies Evaluating Predictive Factors for Ventricular Arrhythmia Occurrence and/or SCD during Follow-up in Patients with Brugada Syndro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79–8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2024-11-18T12:26:04Z</dcterms:created>
  <dcterms:modified xsi:type="dcterms:W3CDTF">2024-11-18T12:26:04Z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