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966448" ContentType="image/png"/>
  <Default Extension="630320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5892dd2b31.52966448"/>
  <Relationship Id="rId3" Type="http://schemas.openxmlformats.org/officeDocument/2006/relationships/image" Target="../media/logo_673b358948d4492.630320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roposed ECG Markers with Evidence of a Role in Predicting Ventricular Arrhythmias in Brugada Syndrome" descr="Figure 1: Proposed ECG Markers with Evidence of a Role in Predicting Ventricular Arrhythmias in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arbakhsh S, Providencia R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oposed ECG Markers with Evidence of a Role in Predicting Ventricular Arrhythmias in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79–8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2024-11-18T12:39:37Z</dcterms:created>
  <dcterms:modified xsi:type="dcterms:W3CDTF">2024-11-18T12:39:37Z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