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673749" ContentType="image/png"/>
  <Default Extension="146947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75824aa941.49673749"/>
  <Relationship Id="rId3" Type="http://schemas.openxmlformats.org/officeDocument/2006/relationships/image" Target="../media/logo_673b375844a0872.146947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91150"/>
          <a:chOff x="9525" y="9525"/>
          <a:chExt cx="9229725" cy="5391150"/>
        </a:xfrm>
      </p:grpSpPr>
      <p:pic>
        <p:nvPicPr>
          <p:cNvPr id="1" name="Figure 2: Conduction Delays in the RVOT on Ripple Mapping" descr="Figure 2: Conduction Delays in the RVOT on Ripple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629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arbakhsh S, Providencia R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nduction Delays in the RVOT on Ripple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79–8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2024-11-18T12:47:20Z</dcterms:created>
  <dcterms:modified xsi:type="dcterms:W3CDTF">2024-11-18T12:47:20Z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