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8532490" ContentType="image/png"/>
  <Default Extension="5845506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99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360ed473211.98532490"/>
  <Relationship Id="rId3" Type="http://schemas.openxmlformats.org/officeDocument/2006/relationships/image" Target="../media/logo_673b360ef290212.5845506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3: Normalisation of Brugada ECG After Epicardial Catheter Ablation in the RVOT" descr="Figure 3: Normalisation of Brugada ECG After Epicardial Catheter Ablation in the RVO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767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onarbakhsh S, Providencia R, Lambiase P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Normalisation of Brugada ECG After Epicardial Catheter Ablation in the RVO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2):79–8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2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2024-11-18T12:41:50Z</dcterms:created>
  <dcterms:modified xsi:type="dcterms:W3CDTF">2024-11-18T12:41:50Z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