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160778" ContentType="image/png"/>
  <Default Extension="607285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2d422af891.16160778"/>
  <Relationship Id="rId3" Type="http://schemas.openxmlformats.org/officeDocument/2006/relationships/image" Target="../media/logo_673b32d43f73b82.607285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62600"/>
          <a:chOff x="9525" y="9525"/>
          <a:chExt cx="9229725" cy="5562600"/>
        </a:xfrm>
      </p:grpSpPr>
      <p:pic>
        <p:nvPicPr>
          <p:cNvPr id="1" name="Table 1: Randomised Controlled Trials of Catheter Ablation for the Treatment of Atrial Fibrillation in Patients with Heart Failure Published Within the Past 10 Years" descr="Table 1: Randomised Controlled Trials of Catheter Ablation for the Treatment of Atrial Fibrillation in Patients with Heart Failure Published Within the Past 10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kherjee RK, Williams SE, Niederer S, O’Neill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andomised Controlled Trials of Catheter Ablation for the Treatment of Atrial Fibrillation in Patients with Heart Failure Published Within the Past 10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84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2024-11-18T12:28:04Z</dcterms:created>
  <dcterms:modified xsi:type="dcterms:W3CDTF">2024-11-18T12:28:04Z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