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317655" ContentType="image/png"/>
  <Default Extension="524548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36c4eaa991.01317655"/>
  <Relationship Id="rId3" Type="http://schemas.openxmlformats.org/officeDocument/2006/relationships/image" Target="../media/logo_673b336c67a6412.524548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Atrial Late-gadolinium Enhancement on Cardiac MRI and Corresponding 3D Shells Demonstrating Regions of Scar" descr="Figure 1: Atrial Late-gadolinium Enhancement on Cardiac MRI and Corresponding 3D Shells Demonstrating Regions of Sc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kherjee RK, Williams SE, Niederer S, O’Neill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trial Late-gadolinium Enhancement on Cardiac MRI and Corresponding 3D Shells Demonstrating Regions of Sc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84–9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2024-11-18T12:30:36Z</dcterms:created>
  <dcterms:modified xsi:type="dcterms:W3CDTF">2024-11-18T12:30:36Z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