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983937" ContentType="image/png"/>
  <Default Extension="74189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4d0bf4f51.20983937"/>
  <Relationship Id="rId3" Type="http://schemas.openxmlformats.org/officeDocument/2006/relationships/image" Target="../media/logo_673b334d1a87502.74189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urrent Guideline Recommendation for Management of AF in Patients with HFrEF" descr="Figure 1: Current Guideline Recommendation for Management of AF in Patients with HFr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her A, Marrouche N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urrent Guideline Recommendation for Management of AF in Patients with HFr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2024-11-18T12:30:05Z</dcterms:created>
  <dcterms:modified xsi:type="dcterms:W3CDTF">2024-11-18T12:30:05Z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