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133241" ContentType="image/png"/>
  <Default Extension="0926231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04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7b2b31dd41.54133241"/>
  <Relationship Id="rId3" Type="http://schemas.openxmlformats.org/officeDocument/2006/relationships/image" Target="../media/logo_673b37b2c507172.0926231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428875"/>
          <a:chOff x="9525" y="9525"/>
          <a:chExt cx="9229725" cy="2428875"/>
        </a:xfrm>
      </p:grpSpPr>
      <p:pic>
        <p:nvPicPr>
          <p:cNvPr id="1" name="Table 1: Landmark Trials for Pharmacological Rhythm Control of Atrial Fibrillation in Patients with Heart Failure and Reduced Ejection Fraction" descr="Table 1: Landmark Trials for Pharmacological Rhythm Control of Atrial Fibrillation in Patients with Heart Failure and Reduced Ejection Fra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1562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her A, Marrouche N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Landmark Trials for Pharmacological Rhythm Control of Atrial Fibrillation in Patients with Heart Failure and Reduced Ejection Fra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2):91–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1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2024-11-18T12:48:50Z</dcterms:created>
  <dcterms:modified xsi:type="dcterms:W3CDTF">2024-11-18T12:48:50Z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