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962858" ContentType="image/png"/>
  <Default Extension="649147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b4420e1991.15962858"/>
  <Relationship Id="rId3" Type="http://schemas.openxmlformats.org/officeDocument/2006/relationships/image" Target="../media/logo_673b2b443b58e02.649147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Table 2: Landmark Trials for Catheter Ablation of Atrial Fibrillation in Patients with Heart Failure and Reduced Ejection Fraction" descr="Table 2: Landmark Trials for Catheter Ablation of Atrial Fibrillation in Patients with Heart Failure and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her A, Marrouche N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Landmark Trials for Catheter Ablation of Atrial Fibrillation in Patients with Heart Failure and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2024-11-18T11:55:48Z</dcterms:created>
  <dcterms:modified xsi:type="dcterms:W3CDTF">2024-11-18T11:55:48Z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