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8644105" ContentType="image/png"/>
  <Default Extension="0646272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9473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b2b9f9232601.38644105"/>
  <Relationship Id="rId3" Type="http://schemas.openxmlformats.org/officeDocument/2006/relationships/image" Target="../media/logo_673b2b9fa94e292.0646272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581775"/>
          <a:chOff x="9525" y="9525"/>
          <a:chExt cx="9229725" cy="6581775"/>
        </a:xfrm>
      </p:grpSpPr>
      <p:pic>
        <p:nvPicPr>
          <p:cNvPr id="1" name="Figure 2: Kaplan–Meier Curves Comparing Survival Free of the Primary Endpoint (Death From Any Cause) or Admission for Worsening Heart Failure) and its Two Components in the Catheter Ablation and Medical Treatment Groups in CASTLE-AF" descr="Figure 2: Kaplan–Meier Curves Comparing Survival Free of the Primary Endpoint (Death From Any Cause) or Admission for Worsening Heart Failure) and its Two Components in the Catheter Ablation and Medical Treatment Groups in CASTLE-AF"/>
          <p:cNvPicPr>
            <a:picLocks noChangeAspect="1"/>
          </p:cNvPicPr>
          <p:nvPr/>
        </p:nvPicPr>
        <p:blipFill>
          <a:blip r:embed="rId2"/>
          <a:stretch>
            <a:fillRect/>
          </a:stretch>
        </p:blipFill>
        <p:spPr>
          <a:xfrm>
            <a:off x="9525" y="866775"/>
            <a:ext cx="2276475" cy="57150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Baher A, Marrouche NF]]></a:t>
            </a:r>
          </a:p>
        </p:txBody>
      </p:sp>
      <p:sp>
        <p:nvSpPr>
          <p:cNvPr id="4" name=""/>
          <p:cNvSpPr txBox="1"/>
          <p:nvPr/>
        </p:nvSpPr>
        <p:spPr>
          <a:xfrm>
            <a:off x="9525" y="31432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2: Kaplan–Meier Curves Comparing Survival Free of the Primary Endpoint (Death From Any Cause) or Admission for Worsening Heart Failure) and its Two Components in the Catheter Ablation and Medical Treatment Groups in CASTLE-AF]]></a:t>
            </a:r>
          </a:p>
        </p:txBody>
      </p:sp>
      <p:sp>
        <p:nvSpPr>
          <p:cNvPr id="5" name=""/>
          <p:cNvSpPr txBox="1"/>
          <p:nvPr/>
        </p:nvSpPr>
        <p:spPr>
          <a:xfrm>
            <a:off x="9525" y="4953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8;7(2):91–4.]]></a:t>
            </a:r>
          </a:p>
        </p:txBody>
      </p:sp>
      <p:sp>
        <p:nvSpPr>
          <p:cNvPr id="6" name=""/>
          <p:cNvSpPr txBox="1"/>
          <p:nvPr/>
        </p:nvSpPr>
        <p:spPr>
          <a:xfrm>
            <a:off x="9525" y="6667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8.17.2]]></a:t>
            </a:r>
          </a:p>
        </p:txBody>
      </p:sp>
    </p:spTree>
  </p:cSld>
  <p:clrMapOvr>
    <a:masterClrMapping/>
  </p:clrMapOvr>
</p:sld>
</file>

<file path=ppt/theme/theme1.xml><?xml version="1.0" encoding="utf-8"?>
<a:theme xmlns:a="http://schemas.openxmlformats.org/drawingml/2006/main" name="Theme16">
  <a:themeElements>
    <a:clrScheme name="Theme1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2024-11-18T11:57:19Z</dcterms:created>
  <dcterms:modified xsi:type="dcterms:W3CDTF">2024-11-18T11:57:19Z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