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637056" ContentType="image/png"/>
  <Default Extension="920811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84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ffa4008661.28637056"/>
  <Relationship Id="rId3" Type="http://schemas.openxmlformats.org/officeDocument/2006/relationships/image" Target="../media/logo_673b2ffa59bcc42.920811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14900"/>
          <a:chOff x="9525" y="9525"/>
          <a:chExt cx="9229725" cy="4914900"/>
        </a:xfrm>
      </p:grpSpPr>
      <p:pic>
        <p:nvPicPr>
          <p:cNvPr id="1" name="Figure 1: Example of a Typical Vasovagal Reflex" descr="Figure 1: Example of a Typical Vasovagal Reflex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4152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pinathannair R, Salgado BC, Olshansky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Example of a Typical Vasovagal Reflex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95–1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2024-11-18T12:15:54Z</dcterms:created>
  <dcterms:modified xsi:type="dcterms:W3CDTF">2024-11-18T12:15:54Z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