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637056" ContentType="image/png"/>
  <Default Extension="92081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4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ffa4008661.28637056"/>
  <Relationship Id="rId3" Type="http://schemas.openxmlformats.org/officeDocument/2006/relationships/image" Target="../media/logo_673b2ffa59bcc42.92081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Figure 1: Example of a Typical Vasovagal Reflex" descr="Figure 1: Example of a Typical Vasovagal Refle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pinathannair R, Salgado BC, Olshansky 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of a Typical Vasovagal Refle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5–1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2024-11-18T12:15:54Z</dcterms:created>
  <dcterms:modified xsi:type="dcterms:W3CDTF">2024-11-18T12:15:54Z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