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207997" ContentType="image/png"/>
  <Default Extension="547307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7fb1493821.40207997"/>
  <Relationship Id="rId3" Type="http://schemas.openxmlformats.org/officeDocument/2006/relationships/image" Target="../media/logo_673b27fb25f1272.547307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76700"/>
          <a:chOff x="9525" y="9525"/>
          <a:chExt cx="9229725" cy="4076700"/>
        </a:xfrm>
      </p:grpSpPr>
      <p:pic>
        <p:nvPicPr>
          <p:cNvPr id="1" name="Table 1: Caveats Concerning Vasovagal Syncope" descr="Table 1: Caveats Concerning Vasovagal Sync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3314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pinathannair R, Salgado BC, Olshansk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aveats Concerning Vasovagal Sync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5–1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2024-11-18T11:41:47Z</dcterms:created>
  <dcterms:modified xsi:type="dcterms:W3CDTF">2024-11-18T11:41:47Z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